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3" r:id="rId3"/>
    <p:sldId id="271" r:id="rId4"/>
    <p:sldId id="259" r:id="rId5"/>
    <p:sldId id="272" r:id="rId6"/>
    <p:sldId id="258" r:id="rId7"/>
    <p:sldId id="260" r:id="rId8"/>
    <p:sldId id="262" r:id="rId9"/>
    <p:sldId id="263" r:id="rId10"/>
    <p:sldId id="264" r:id="rId11"/>
    <p:sldId id="274" r:id="rId12"/>
    <p:sldId id="27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99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25" d="100"/>
          <a:sy n="125" d="100"/>
        </p:scale>
        <p:origin x="426" y="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EE9-931F-4AB0-B5C5-CF83AE630146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CB2E-E653-4FD2-A07D-D8D2B6A12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EE9-931F-4AB0-B5C5-CF83AE630146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CB2E-E653-4FD2-A07D-D8D2B6A12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EE9-931F-4AB0-B5C5-CF83AE630146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CB2E-E653-4FD2-A07D-D8D2B6A12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EE9-931F-4AB0-B5C5-CF83AE630146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CB2E-E653-4FD2-A07D-D8D2B6A12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EE9-931F-4AB0-B5C5-CF83AE630146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CB2E-E653-4FD2-A07D-D8D2B6A12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EE9-931F-4AB0-B5C5-CF83AE630146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CB2E-E653-4FD2-A07D-D8D2B6A12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EE9-931F-4AB0-B5C5-CF83AE630146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CB2E-E653-4FD2-A07D-D8D2B6A12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EE9-931F-4AB0-B5C5-CF83AE630146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CB2E-E653-4FD2-A07D-D8D2B6A12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EE9-931F-4AB0-B5C5-CF83AE630146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CB2E-E653-4FD2-A07D-D8D2B6A12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EE9-931F-4AB0-B5C5-CF83AE630146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CB2E-E653-4FD2-A07D-D8D2B6A12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CEE9-931F-4AB0-B5C5-CF83AE630146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CB2E-E653-4FD2-A07D-D8D2B6A12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FCEE9-931F-4AB0-B5C5-CF83AE630146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7CB2E-E653-4FD2-A07D-D8D2B6A12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collections/card/5beaed4601f972206f72ccf1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&#1091;&#1088;&#1086;&#1082;.&#1088;&#1092;/library/klassnij_chas_v_4_klasse_bud_zametnej_v_temnote_071236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79581" y="-99392"/>
            <a:ext cx="9423581" cy="7067686"/>
          </a:xfrm>
          <a:prstGeom prst="rect">
            <a:avLst/>
          </a:prstGeom>
          <a:noFill/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940152" y="4365104"/>
            <a:ext cx="2829000" cy="24377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400" b="1" dirty="0">
              <a:solidFill>
                <a:srgbClr val="002060"/>
              </a:solidFill>
              <a:latin typeface="Garamond" pitchFamily="18" charset="0"/>
              <a:cs typeface="Angsana New" pitchFamily="18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-7580"/>
            <a:ext cx="78128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99FF33"/>
                </a:solidFill>
                <a:latin typeface="Times New Roman" pitchFamily="18" charset="0"/>
                <a:cs typeface="Times New Roman" pitchFamily="18" charset="0"/>
              </a:rPr>
              <a:t>Световозвращатели</a:t>
            </a:r>
            <a:endParaRPr lang="ru-RU" sz="6600" b="1" dirty="0">
              <a:solidFill>
                <a:srgbClr val="99FF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0076" y="1100416"/>
            <a:ext cx="33843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5000" b="1" dirty="0">
                <a:solidFill>
                  <a:srgbClr val="99FF33"/>
                </a:solidFill>
              </a:rPr>
              <a:t>Засветись!</a:t>
            </a:r>
          </a:p>
          <a:p>
            <a:pPr lvl="0" algn="ctr"/>
            <a:r>
              <a:rPr lang="ru-RU" sz="5000" b="1" dirty="0">
                <a:solidFill>
                  <a:srgbClr val="99FF33"/>
                </a:solidFill>
              </a:rPr>
              <a:t> Стань заметнее на дороге!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68" y="3284984"/>
            <a:ext cx="271573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3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66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Фликер</a:t>
            </a:r>
          </a:p>
          <a:p>
            <a:pPr lvl="0" algn="ctr"/>
            <a:r>
              <a:rPr lang="ru-RU" sz="23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66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Светоотражатель </a:t>
            </a:r>
          </a:p>
          <a:p>
            <a:pPr lvl="0" algn="ctr"/>
            <a:r>
              <a:rPr lang="ru-RU" sz="23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66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Важно для всех!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759204" y="4432882"/>
            <a:ext cx="2952328" cy="186269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95536" y="1340768"/>
            <a:ext cx="1862696" cy="186269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516217" y="1314750"/>
            <a:ext cx="2016224" cy="1918258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5100" b="1" dirty="0" smtClean="0">
                <a:solidFill>
                  <a:srgbClr val="002060"/>
                </a:solidFill>
              </a:rPr>
              <a:t>Фликер</a:t>
            </a:r>
            <a:r>
              <a:rPr lang="ru-RU" sz="5100" dirty="0" smtClean="0">
                <a:solidFill>
                  <a:srgbClr val="002060"/>
                </a:solidFill>
              </a:rPr>
              <a:t> – это без сомненья,</a:t>
            </a:r>
          </a:p>
          <a:p>
            <a:pPr marL="0" indent="0" algn="ctr">
              <a:buNone/>
            </a:pPr>
            <a:r>
              <a:rPr lang="ru-RU" sz="5100" dirty="0" smtClean="0">
                <a:solidFill>
                  <a:srgbClr val="002060"/>
                </a:solidFill>
              </a:rPr>
              <a:t>Знак дорожного движенья,</a:t>
            </a:r>
          </a:p>
          <a:p>
            <a:pPr marL="0" indent="0" algn="ctr">
              <a:buNone/>
            </a:pPr>
            <a:r>
              <a:rPr lang="ru-RU" sz="5100" dirty="0" smtClean="0">
                <a:solidFill>
                  <a:srgbClr val="002060"/>
                </a:solidFill>
              </a:rPr>
              <a:t>Что на месте не стоит,</a:t>
            </a:r>
          </a:p>
          <a:p>
            <a:pPr marL="0" indent="0" algn="ctr">
              <a:buNone/>
            </a:pPr>
            <a:r>
              <a:rPr lang="ru-RU" sz="5100" dirty="0" smtClean="0">
                <a:solidFill>
                  <a:srgbClr val="002060"/>
                </a:solidFill>
              </a:rPr>
              <a:t>А с тобой везде спешит,</a:t>
            </a:r>
          </a:p>
          <a:p>
            <a:pPr marL="0" indent="0" algn="ctr">
              <a:buNone/>
            </a:pPr>
            <a:r>
              <a:rPr lang="ru-RU" sz="5100" dirty="0" smtClean="0">
                <a:solidFill>
                  <a:srgbClr val="002060"/>
                </a:solidFill>
              </a:rPr>
              <a:t>Темноты он не боится</a:t>
            </a:r>
          </a:p>
          <a:p>
            <a:pPr marL="0" indent="0" algn="ctr">
              <a:buNone/>
            </a:pPr>
            <a:r>
              <a:rPr lang="ru-RU" sz="5100" dirty="0" smtClean="0">
                <a:solidFill>
                  <a:srgbClr val="002060"/>
                </a:solidFill>
              </a:rPr>
              <a:t>И от света фар искрится.</a:t>
            </a:r>
          </a:p>
          <a:p>
            <a:pPr marL="0" indent="0" algn="ctr">
              <a:buNone/>
            </a:pPr>
            <a:r>
              <a:rPr lang="ru-RU" sz="5100" dirty="0" smtClean="0">
                <a:solidFill>
                  <a:srgbClr val="002060"/>
                </a:solidFill>
              </a:rPr>
              <a:t>Маячок такой водитель</a:t>
            </a:r>
          </a:p>
          <a:p>
            <a:pPr marL="0" indent="0" algn="ctr">
              <a:buNone/>
            </a:pPr>
            <a:r>
              <a:rPr lang="ru-RU" sz="5100" dirty="0" smtClean="0">
                <a:solidFill>
                  <a:srgbClr val="002060"/>
                </a:solidFill>
              </a:rPr>
              <a:t>За версту всегда увидит.</a:t>
            </a:r>
          </a:p>
          <a:p>
            <a:pPr marL="0" indent="0" algn="ctr">
              <a:buNone/>
            </a:pPr>
            <a:r>
              <a:rPr lang="ru-RU" sz="5100" dirty="0" smtClean="0">
                <a:solidFill>
                  <a:srgbClr val="002060"/>
                </a:solidFill>
              </a:rPr>
              <a:t>Прикрепи к одежде ФЛИКЕР – </a:t>
            </a:r>
          </a:p>
          <a:p>
            <a:pPr marL="0" indent="0" algn="ctr">
              <a:buNone/>
            </a:pPr>
            <a:r>
              <a:rPr lang="ru-RU" sz="5100" dirty="0" smtClean="0">
                <a:solidFill>
                  <a:srgbClr val="002060"/>
                </a:solidFill>
              </a:rPr>
              <a:t>Это твой телохранитель!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79512" y="1772816"/>
            <a:ext cx="1763688" cy="1746051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39552" y="692696"/>
            <a:ext cx="835292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7030A0"/>
                </a:solidFill>
                <a:latin typeface="Garamond" pitchFamily="18" charset="0"/>
              </a:rPr>
              <a:t>Источники информации:</a:t>
            </a:r>
          </a:p>
          <a:p>
            <a:pPr marL="0" indent="0">
              <a:buNone/>
            </a:pPr>
            <a:r>
              <a:rPr lang="en-US" sz="2400" dirty="0" smtClean="0">
                <a:latin typeface="+mj-lt"/>
              </a:rPr>
              <a:t>https</a:t>
            </a:r>
            <a:r>
              <a:rPr lang="en-US" sz="2400" dirty="0">
                <a:latin typeface="+mj-lt"/>
              </a:rPr>
              <a:t>://</a:t>
            </a:r>
            <a:r>
              <a:rPr lang="en-US" sz="2400" dirty="0" smtClean="0">
                <a:latin typeface="+mj-lt"/>
              </a:rPr>
              <a:t>nsportal.ru/shkola/klassnoe-rukovodstvo/library/2019/01/20/klassnyy-chas-flikery-i-s</a:t>
            </a:r>
            <a:endParaRPr lang="ru-RU" sz="2400" dirty="0" smtClean="0">
              <a:latin typeface="+mj-lt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+mj-lt"/>
              </a:rPr>
              <a:t>Vetovozvrashchayushchie</a:t>
            </a:r>
            <a:endParaRPr lang="ru-RU" sz="2400" dirty="0" smtClean="0">
              <a:latin typeface="+mj-lt"/>
            </a:endParaRPr>
          </a:p>
          <a:p>
            <a:pPr marL="0" indent="0">
              <a:buNone/>
            </a:pPr>
            <a:r>
              <a:rPr lang="en-US" sz="2400" dirty="0" smtClean="0">
                <a:latin typeface="+mj-lt"/>
                <a:hlinkClick r:id="rId3"/>
              </a:rPr>
              <a:t>https</a:t>
            </a:r>
            <a:r>
              <a:rPr lang="en-US" sz="2400" dirty="0">
                <a:latin typeface="+mj-lt"/>
                <a:hlinkClick r:id="rId3"/>
              </a:rPr>
              <a:t>://yandex.ru/collections/card/5beaed4601f972206f72ccf1</a:t>
            </a:r>
            <a:r>
              <a:rPr lang="en-US" sz="2400" dirty="0" smtClean="0">
                <a:latin typeface="+mj-lt"/>
                <a:hlinkClick r:id="rId3"/>
              </a:rPr>
              <a:t>/</a:t>
            </a:r>
            <a:endParaRPr lang="ru-RU" sz="2400" dirty="0" smtClean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  <a:hlinkClick r:id="rId4"/>
              </a:rPr>
              <a:t>https://xn--j1ahfl.xn--</a:t>
            </a:r>
            <a:r>
              <a:rPr lang="en-US" sz="2400" dirty="0" smtClean="0">
                <a:latin typeface="+mj-lt"/>
                <a:hlinkClick r:id="rId4"/>
              </a:rPr>
              <a:t>p1ai/library/klassnij_chas_v_4_klasse_bud_zametnej_v_temnote_071236.html</a:t>
            </a:r>
            <a:endParaRPr lang="ru-RU" sz="2400" dirty="0" smtClean="0">
              <a:latin typeface="+mj-lt"/>
            </a:endParaRPr>
          </a:p>
          <a:p>
            <a:pPr marL="0" indent="0">
              <a:buNone/>
            </a:pP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6038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95536" y="692696"/>
            <a:ext cx="837361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FF00"/>
                </a:solidFill>
                <a:latin typeface="+mj-lt"/>
              </a:rPr>
              <a:t>Спасибо за внимание!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FFFF00"/>
              </a:solidFill>
              <a:latin typeface="+mj-lt"/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rgbClr val="FFFF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ru-RU" sz="4400" b="1" dirty="0">
                <a:solidFill>
                  <a:srgbClr val="FFFF00"/>
                </a:solidFill>
                <a:latin typeface="+mj-lt"/>
              </a:rPr>
              <a:t>Берегите себя и своих близких.</a:t>
            </a:r>
          </a:p>
          <a:p>
            <a:pPr marL="0" indent="0" algn="ctr">
              <a:buNone/>
            </a:pPr>
            <a:endParaRPr lang="ru-RU" sz="2400" dirty="0">
              <a:solidFill>
                <a:srgbClr val="FFFF00"/>
              </a:solidFill>
              <a:latin typeface="+mj-l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411760" y="3933056"/>
            <a:ext cx="3986808" cy="249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08556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5" name="Picture 3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6" name="Picture 4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899592" y="260648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</a:rPr>
              <a:t>Фликеры</a:t>
            </a:r>
            <a:r>
              <a:rPr lang="ru-RU" sz="2400" dirty="0" smtClean="0">
                <a:solidFill>
                  <a:srgbClr val="FF0000"/>
                </a:solidFill>
              </a:rPr>
              <a:t> – </a:t>
            </a:r>
            <a:r>
              <a:rPr lang="ru-RU" sz="2400" dirty="0" smtClean="0"/>
              <a:t>это световозвращающие элементы, которые отражаются в свете фар автомобиля и позволяют водителям увидеть пешехода в темное время суток. </a:t>
            </a:r>
          </a:p>
          <a:p>
            <a:pPr algn="just"/>
            <a:r>
              <a:rPr lang="ru-RU" sz="2400" dirty="0" smtClean="0"/>
              <a:t>Световозвращающий элемент снижает риск наезда автомобиля на пешехода в 10 раз. Сейчас выпускают самые разные световозвращающие или светоотражающие элементы: значки, браслеты, подвески, наклейки.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923929" y="3354728"/>
            <a:ext cx="3880434" cy="338663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5" name="Picture 3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6" name="Picture 4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2506290"/>
          </a:xfrm>
        </p:spPr>
        <p:txBody>
          <a:bodyPr>
            <a:noAutofit/>
          </a:bodyPr>
          <a:lstStyle/>
          <a:p>
            <a:pPr lvl="0" algn="l">
              <a:spcBef>
                <a:spcPts val="0"/>
              </a:spcBef>
            </a:pPr>
            <a: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  <a:t>В </a:t>
            </a: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>условиях плохой видимости заметить пешехода водитель может только на расстоянии около тридцати  метров. </a:t>
            </a:r>
            <a: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b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  <a:t>Фликер </a:t>
            </a: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>многократно увеличивает шанс пешехода или велосипедиста быть </a:t>
            </a:r>
            <a: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  <a:t>вовремя замеченным </a:t>
            </a: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>– расстояние, с которого видно яркую точку, превышает 130 метров</a:t>
            </a:r>
            <a: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  <a:t>.</a:t>
            </a:r>
            <a:b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  <a:t>При </a:t>
            </a: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>дальнем свете фар  это расстояние может достигать четырехсот </a:t>
            </a:r>
            <a: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  <a:t>метров.</a:t>
            </a: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  <a:t>   </a:t>
            </a: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>          </a:t>
            </a:r>
            <a: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  <a:t>      </a:t>
            </a: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sz="2400" dirty="0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619672" y="2996952"/>
            <a:ext cx="7200800" cy="3528392"/>
          </a:xfr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88640"/>
            <a:ext cx="6203032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dirty="0" smtClean="0"/>
              <a:t>1. Фликер - значок. Самый удобный вид </a:t>
            </a:r>
            <a:r>
              <a:rPr lang="ru-RU" sz="2400" dirty="0" err="1" smtClean="0"/>
              <a:t>фликера</a:t>
            </a:r>
            <a:r>
              <a:rPr lang="ru-RU" sz="2400" dirty="0" smtClean="0"/>
              <a:t>. Это могут быть машинки, смайлики, сердечки.</a:t>
            </a:r>
          </a:p>
          <a:p>
            <a:pPr marL="0" indent="0" algn="ctr">
              <a:buNone/>
            </a:pPr>
            <a:r>
              <a:rPr lang="ru-RU" sz="2400" dirty="0" smtClean="0"/>
              <a:t>2. Фликер – подвеска. Имеет в комплекте шнурок.</a:t>
            </a:r>
          </a:p>
          <a:p>
            <a:pPr marL="0" indent="0" algn="ctr">
              <a:buNone/>
            </a:pPr>
            <a:r>
              <a:rPr lang="ru-RU" sz="2400" dirty="0" smtClean="0"/>
              <a:t>3. Фликер – брелок. Удобно прикрепить к сумке или к рюкзаку. </a:t>
            </a:r>
          </a:p>
          <a:p>
            <a:pPr marL="0" indent="0" algn="ctr">
              <a:buNone/>
            </a:pPr>
            <a:r>
              <a:rPr lang="ru-RU" sz="2400" dirty="0" smtClean="0"/>
              <a:t>4. Фликер – браслет. Представляет собой </a:t>
            </a:r>
          </a:p>
          <a:p>
            <a:pPr marL="0" indent="0" algn="ctr">
              <a:buNone/>
            </a:pPr>
            <a:r>
              <a:rPr lang="ru-RU" sz="2400" dirty="0" smtClean="0"/>
              <a:t>металлическую подвеску со светоотражающим покрытием.</a:t>
            </a:r>
          </a:p>
          <a:p>
            <a:pPr marL="0" indent="0" algn="ctr">
              <a:buNone/>
            </a:pPr>
            <a:r>
              <a:rPr lang="ru-RU" sz="2400" dirty="0" smtClean="0"/>
              <a:t>5. Фликер – наклейка. Крепится на одежду. Срок ношения не очень велик.</a:t>
            </a:r>
          </a:p>
          <a:p>
            <a:pPr marL="0" indent="0" algn="ctr">
              <a:buNone/>
            </a:pP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488360" y="116632"/>
            <a:ext cx="2592288" cy="129614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948264" y="1562336"/>
            <a:ext cx="1866664" cy="186666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777473" y="3573016"/>
            <a:ext cx="2208245" cy="165618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835696" y="4845538"/>
            <a:ext cx="1727836" cy="172783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355976" y="4846104"/>
            <a:ext cx="1727270" cy="172727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415900" y="116632"/>
            <a:ext cx="188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94826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777473" y="3645024"/>
            <a:ext cx="242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872308" y="48598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375408" y="48598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5" name="Picture 3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6" name="Picture 4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67544" y="188640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Куда прикреплять светоотражатели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980729"/>
            <a:ext cx="763284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Фликеры особенно актуальны зимой, вечером и в пасмурную погоду. Цветовая гамма аксессуаров разнообразна, а дизайн удовлетворит даже самых капризных детей и не испортит внешнего вида вещей.</a:t>
            </a:r>
          </a:p>
          <a:p>
            <a:pPr algn="ctr"/>
            <a:r>
              <a:rPr lang="ru-RU" dirty="0"/>
              <a:t> </a:t>
            </a:r>
            <a:r>
              <a:rPr lang="ru-RU" dirty="0" smtClean="0"/>
              <a:t>                  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331640" y="2564904"/>
            <a:ext cx="63714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Варианты размещения фликеров: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b="1" dirty="0" smtClean="0"/>
              <a:t> </a:t>
            </a:r>
            <a:r>
              <a:rPr lang="ru-RU" sz="2400" dirty="0" smtClean="0"/>
              <a:t> школьный рюкзак;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  верхняя одежда;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  запястье;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  детская коляска;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  велосипед или самокат;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/>
              <a:t>  санки.</a:t>
            </a:r>
            <a:endParaRPr lang="ru-RU" sz="2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915662" y="3097449"/>
            <a:ext cx="4120833" cy="3029721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5" name="Picture 3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6" name="Picture 4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187624" y="1124744"/>
            <a:ext cx="4029844" cy="5400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500" dirty="0" smtClean="0"/>
              <a:t>Световозвращающую ленту необходимо пришить на рукава верхней одежды детей, либо на нарукавные повязки так, чтобы они не были закрыты </a:t>
            </a:r>
            <a:r>
              <a:rPr lang="ru-RU" sz="2500" dirty="0" err="1" smtClean="0"/>
              <a:t>пр</a:t>
            </a:r>
            <a:r>
              <a:rPr lang="ru-RU" sz="2500" dirty="0" smtClean="0"/>
              <a:t> движении и способствовали зрительному восприятию. Кроме того можно световозвращающую ленту                         прикрепить на головные уборы, рукавицы, перчатки, обувь.</a:t>
            </a:r>
            <a:endParaRPr lang="ru-RU" sz="2500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292080" y="1412776"/>
            <a:ext cx="3715077" cy="4320480"/>
          </a:xfrm>
        </p:spPr>
      </p:pic>
      <p:sp>
        <p:nvSpPr>
          <p:cNvPr id="12" name="TextBox 11"/>
          <p:cNvSpPr txBox="1"/>
          <p:nvPr/>
        </p:nvSpPr>
        <p:spPr>
          <a:xfrm>
            <a:off x="1547664" y="188640"/>
            <a:ext cx="6552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Фликеры детям купите, родители, 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</a:rPr>
              <a:t>п</a:t>
            </a:r>
            <a:r>
              <a:rPr lang="ru-RU" sz="2800" b="1" dirty="0" smtClean="0">
                <a:solidFill>
                  <a:srgbClr val="FF0000"/>
                </a:solidFill>
              </a:rPr>
              <a:t>усть на дороге их видят водители!  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404665"/>
            <a:ext cx="8219256" cy="25202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Для несовершеннолетних велосипедистов эффективно использовать нашивки из светоотражательной ленты на жилетах и поясах, наклейки фликеров на касках, элементах велосипеда.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907704" y="3140968"/>
            <a:ext cx="3356992" cy="335699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508104" y="3126100"/>
            <a:ext cx="3386728" cy="3386728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Как выбрать </a:t>
            </a:r>
            <a:r>
              <a:rPr lang="ru-RU" dirty="0" err="1" smtClean="0">
                <a:solidFill>
                  <a:srgbClr val="FF0000"/>
                </a:solidFill>
              </a:rPr>
              <a:t>фликер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908720"/>
            <a:ext cx="4752528" cy="489654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Правильные (сертифицированные) фликеры</a:t>
            </a:r>
            <a:r>
              <a:rPr lang="ru-RU" sz="24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Видимость – 400 метров;</a:t>
            </a:r>
            <a:br>
              <a:rPr lang="ru-RU" sz="2400" dirty="0" smtClean="0"/>
            </a:br>
            <a:r>
              <a:rPr lang="ru-RU" sz="2400" dirty="0" smtClean="0"/>
              <a:t>При скорости 90 км/ч </a:t>
            </a:r>
            <a:r>
              <a:rPr lang="ru-RU" sz="2400" dirty="0" err="1" smtClean="0"/>
              <a:t>фликер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светится - </a:t>
            </a:r>
            <a:r>
              <a:rPr lang="ru-RU" sz="2400" dirty="0"/>
              <a:t>8 </a:t>
            </a:r>
            <a:r>
              <a:rPr lang="ru-RU" sz="2400" dirty="0" smtClean="0"/>
              <a:t>секунд.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При скорости 60 км/ч – 24 секунды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61200" y="3284984"/>
            <a:ext cx="331236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Неправильный </a:t>
            </a:r>
            <a:r>
              <a:rPr lang="ru-RU" sz="2400" b="1" dirty="0" err="1" smtClean="0">
                <a:solidFill>
                  <a:srgbClr val="002060"/>
                </a:solidFill>
              </a:rPr>
              <a:t>фликер</a:t>
            </a:r>
            <a:r>
              <a:rPr lang="ru-RU" sz="2400" b="1" dirty="0" smtClean="0">
                <a:solidFill>
                  <a:srgbClr val="002060"/>
                </a:solidFill>
              </a:rPr>
              <a:t>:</a:t>
            </a:r>
          </a:p>
          <a:p>
            <a:r>
              <a:rPr lang="ru-RU" sz="2400" dirty="0" smtClean="0"/>
              <a:t>Заметен на расстоянии 80 метров.</a:t>
            </a:r>
          </a:p>
          <a:p>
            <a:r>
              <a:rPr lang="ru-RU" sz="2400" dirty="0" smtClean="0"/>
              <a:t>При 90 км/ч видимость 3 секунд</a:t>
            </a:r>
          </a:p>
          <a:p>
            <a:r>
              <a:rPr lang="ru-RU" sz="2400" dirty="0" smtClean="0"/>
              <a:t>При 60 км/ч видимость 6 секунд.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508104" y="980728"/>
            <a:ext cx="31683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Чтобы купить настоящий </a:t>
            </a:r>
            <a:r>
              <a:rPr lang="ru-RU" sz="2400" b="1" dirty="0" err="1" smtClean="0">
                <a:solidFill>
                  <a:srgbClr val="002060"/>
                </a:solidFill>
              </a:rPr>
              <a:t>фликер</a:t>
            </a:r>
            <a:r>
              <a:rPr lang="ru-RU" sz="2400" b="1" dirty="0" smtClean="0">
                <a:solidFill>
                  <a:srgbClr val="002060"/>
                </a:solidFill>
              </a:rPr>
              <a:t>, а не игрушку сувенир: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Спрашивайте у продавцов есть ли сертификат на </a:t>
            </a:r>
            <a:r>
              <a:rPr lang="ru-RU" sz="2400" dirty="0" err="1" smtClean="0"/>
              <a:t>фликер</a:t>
            </a:r>
            <a:r>
              <a:rPr lang="ru-RU" sz="2400" dirty="0" smtClean="0"/>
              <a:t>;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Отдавайте предпочтение белому или лимонному цветам;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Форму выбирайте самую простую: полоска, круг.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1\Desktop\конкурсы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6" name="Picture 2" descr="C:\Users\User-ПК\Desktop\велики\reflector0000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-63500" y="-47625"/>
            <a:ext cx="9271000" cy="695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813</TotalTime>
  <Words>434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      В условиях плохой видимости заметить пешехода водитель может только на расстоянии около тридцати  метров.   Фликер многократно увеличивает шанс пешехода или велосипедиста быть вовремя замеченным – расстояние, с которого видно яркую точку, превышает 130 метров. При дальнем свете фар  это расстояние может достигать четырехсот метров.                          </vt:lpstr>
      <vt:lpstr>Слайд 4</vt:lpstr>
      <vt:lpstr>Слайд 5</vt:lpstr>
      <vt:lpstr>Слайд 6</vt:lpstr>
      <vt:lpstr>Слайд 7</vt:lpstr>
      <vt:lpstr>Как выбрать фликер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Сергей</cp:lastModifiedBy>
  <cp:revision>77</cp:revision>
  <dcterms:created xsi:type="dcterms:W3CDTF">2019-12-12T02:43:18Z</dcterms:created>
  <dcterms:modified xsi:type="dcterms:W3CDTF">2021-12-05T09:13:07Z</dcterms:modified>
</cp:coreProperties>
</file>